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20" autoAdjust="0"/>
  </p:normalViewPr>
  <p:slideViewPr>
    <p:cSldViewPr snapToGrid="0">
      <p:cViewPr varScale="1">
        <p:scale>
          <a:sx n="82" d="100"/>
          <a:sy n="82" d="100"/>
        </p:scale>
        <p:origin x="6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2B839-3857-4BDE-B6E8-3F6630B12C5F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5570E-CE0A-43B1-9E41-1CB32A38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34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570E-CE0A-43B1-9E41-1CB32A3873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04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570E-CE0A-43B1-9E41-1CB32A3873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4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570E-CE0A-43B1-9E41-1CB32A3873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5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5570E-CE0A-43B1-9E41-1CB32A3873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3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24E8-137A-09F0-1DCB-514A92DEF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8B4A0A-7AEA-D270-92E8-6AF2C404B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D4EFD-8940-E218-CA54-57441DCB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C09D-8BA7-4833-A5FE-E1984A6973AE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40AE3-6EAA-A8C7-E035-28EBED06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7E4D7-8AF1-084C-E02C-5023A45A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2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BA53D-8152-BB67-99BD-FF470A680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A2664-82B0-1B00-3C80-1977FC196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EBF8D-28E8-65CE-F028-F9BAEB0C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79B3-1F71-4788-BA94-BEF7A6201B44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ECB2-8247-1FD6-9449-B7A3ECB66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3B76F-F210-882B-B797-E864B418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3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98DAC-57DF-D97A-8F85-BCFCA7F40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BAD8A-530F-4933-DF64-32F0F0C0B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FD2D6-1CC4-306B-AF99-2287EE82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2945A-CF93-46E6-BDAD-0BDF3E4B915F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99DB3-D501-9A8F-02CD-3D108B7E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94738-649F-8753-C5EE-2A6D717A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D3646-4633-8AF3-F9AE-BDD4BFE3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47735-83A2-43EF-BFC1-2071A94D6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6B269-CBDB-492C-8DCE-C58827DD6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EA14-E052-485A-AD14-D23FEE622FE1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7D35C-FE50-759A-07DA-9601465F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6435F-3F64-4EB0-FEBC-2123B109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2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C56CE-8C7A-E337-8896-08820C00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87A9D-5F28-D6C6-2B54-9C961B52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1ECC2-54BC-C0CA-6C0A-C4BBAE44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57CC-5C40-4451-8652-47B1CF9C827A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10800-9A36-DB99-8D82-8E0A27F0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7938C-A796-CD85-151F-AC80A793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6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929B-2993-9401-4544-CB46B6F1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854B4-42AB-2DC1-0E00-B5080A13E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CE922-2E16-76A6-9318-002C54AA0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8F00E-0F07-ADEC-1BF6-8B7EC856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AC5E-327F-4D70-9657-623903052228}" type="datetime1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2DBFB-5DCF-C16C-502B-4D799659B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EE0E6-25D7-0740-B2E9-6D7D84B5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6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7F36-D792-8622-BB73-005B292F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7060-7DA0-25F5-685D-680A057A3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FA9E-BEEC-1E37-60EA-7952448FC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99176-62F8-6E67-8C7F-94FD5DC33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8E507-E945-BBC5-E9E1-5A1937D00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20A33F-3145-35F8-7F16-A198E488E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B728-7B30-403E-A77F-C0A98EE20533}" type="datetime1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008EB4-E940-0D69-1569-195E8CAD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5CF86-4E37-2C6E-8A64-53FEEAD8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3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FDB17-15A9-A9E6-1311-C647DE4E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4E13C-E27D-1EE7-C0F0-636A6C207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C444-489F-4BEA-B4E1-01C3EEE48563}" type="datetime1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ABC8D-9728-2F47-4AC4-BB109B66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ACC2E-75E6-07C6-0599-1C66703B1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4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1E1FC-BF76-B853-0C2A-1FA6687DC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05FAC-2F0F-4EBB-98D9-760FF2E8401D}" type="datetime1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B12F1-9063-F34F-B564-4C15476A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C2B42-23A1-F742-595B-A33E65CD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5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1A7F-92D0-E888-B2C5-DCE9517D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310E0-2504-F3F8-47D7-4BDE2EF7C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E8C9F-9983-AE3E-F800-81F045ABC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AA2B9-14BA-84C5-C715-31C0D3EB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3A108-BB37-4E01-8308-FA008B15277F}" type="datetime1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42E7C-C8C5-16E4-B064-6EBF8C9C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B484F-736E-F988-6475-701CB02D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8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185F-539D-1C13-CC1D-BDA2748E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3074C-93AD-ADF1-BAFC-047272216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74998-F43B-B5C7-E3FB-1345C6223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9BD1E-FCB1-5750-10A4-562B7A4F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F226-A09D-458B-A45F-F6F428158B27}" type="datetime1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4B6E8-3EDD-D3A1-A207-5EEF834B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300B1-AD81-EF91-ED05-ED6189BA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5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4310F-27F2-77A9-479D-F6FE2F67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0D7F7-F408-92D5-2BA2-EF397D36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4387C-6772-7433-70AF-66D891E6A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19738-95FA-4148-B294-4272A2876D39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D953E-5311-5664-479A-921C676A7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4836-0BAA-4B4D-E22A-0693EA31C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2FE30-E638-4C99-87D3-0A6B985B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4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A02D-CE09-0345-8420-FA09796D9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293" y="0"/>
            <a:ext cx="9144000" cy="631596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AI as a Bridge from Data to Discovery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46AF03-23FA-42B4-8347-CEFA61D12BB1}"/>
              </a:ext>
            </a:extLst>
          </p:cNvPr>
          <p:cNvGrpSpPr/>
          <p:nvPr/>
        </p:nvGrpSpPr>
        <p:grpSpPr>
          <a:xfrm>
            <a:off x="895350" y="631596"/>
            <a:ext cx="10439400" cy="5983380"/>
            <a:chOff x="895350" y="631596"/>
            <a:chExt cx="10439400" cy="59833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2DBACA-BD28-DFFE-05F1-B9743492F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350" y="631596"/>
              <a:ext cx="10439400" cy="5983380"/>
            </a:xfrm>
            <a:prstGeom prst="rect">
              <a:avLst/>
            </a:prstGeom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CDB27BBF-2123-59E7-7B2B-4A8FDE06E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6899" y="1819275"/>
              <a:ext cx="3114675" cy="5022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F84662D5-7CD2-B9AE-D69C-5CA5634BE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899" y="2359646"/>
              <a:ext cx="3114675" cy="47927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3F8E5ADF-2DBD-FF8F-C662-743A7A1E0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899" y="2877026"/>
              <a:ext cx="3114675" cy="12189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8284B1-8509-E8AF-F3F5-D36A1E6E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6433" y="133235"/>
            <a:ext cx="595460" cy="365125"/>
          </a:xfrm>
        </p:spPr>
        <p:txBody>
          <a:bodyPr/>
          <a:lstStyle/>
          <a:p>
            <a:fld id="{14D2FE30-E638-4C99-87D3-0A6B985BB11F}" type="slidenum">
              <a:rPr lang="en-US" sz="18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fld>
            <a:endParaRPr lang="en-US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4C923-1CB4-3F5F-3423-9EA5A20E756F}"/>
              </a:ext>
            </a:extLst>
          </p:cNvPr>
          <p:cNvGrpSpPr/>
          <p:nvPr/>
        </p:nvGrpSpPr>
        <p:grpSpPr>
          <a:xfrm>
            <a:off x="100697" y="6531371"/>
            <a:ext cx="11077376" cy="285727"/>
            <a:chOff x="100697" y="6531371"/>
            <a:chExt cx="11077376" cy="28572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4BD2B8-B886-B4E5-5EE6-E0A9E26707E6}"/>
                </a:ext>
              </a:extLst>
            </p:cNvPr>
            <p:cNvSpPr txBox="1"/>
            <p:nvPr/>
          </p:nvSpPr>
          <p:spPr>
            <a:xfrm>
              <a:off x="100697" y="6540099"/>
              <a:ext cx="8348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Md Tamjidul Hoque, Professor of Computer Science, University of New Orleans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8CED6D-64F4-CA1E-A37E-CA54610A7F26}"/>
                </a:ext>
              </a:extLst>
            </p:cNvPr>
            <p:cNvSpPr txBox="1"/>
            <p:nvPr/>
          </p:nvSpPr>
          <p:spPr>
            <a:xfrm>
              <a:off x="9199984" y="6531371"/>
              <a:ext cx="19780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Email: thoque@uno.edu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985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8284B1-8509-E8AF-F3F5-D36A1E6E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6433" y="133235"/>
            <a:ext cx="595460" cy="365125"/>
          </a:xfrm>
        </p:spPr>
        <p:txBody>
          <a:bodyPr/>
          <a:lstStyle/>
          <a:p>
            <a:fld id="{14D2FE30-E638-4C99-87D3-0A6B985BB11F}" type="slidenum">
              <a:rPr lang="en-US" sz="18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fld>
            <a:endParaRPr lang="en-US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B321B2-5EF7-0131-CF5E-9EB21697B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" t="1144" r="607" b="1023"/>
          <a:stretch/>
        </p:blipFill>
        <p:spPr>
          <a:xfrm>
            <a:off x="1015376" y="78536"/>
            <a:ext cx="10148157" cy="67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1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8284B1-8509-E8AF-F3F5-D36A1E6E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6433" y="133235"/>
            <a:ext cx="595460" cy="365125"/>
          </a:xfrm>
        </p:spPr>
        <p:txBody>
          <a:bodyPr/>
          <a:lstStyle/>
          <a:p>
            <a:fld id="{14D2FE30-E638-4C99-87D3-0A6B985BB11F}" type="slidenum">
              <a:rPr lang="en-US" sz="18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fld>
            <a:endParaRPr lang="en-US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3CCD8-63E0-A2D3-B79F-4B03DE1A5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50" y="0"/>
            <a:ext cx="10293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73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8284B1-8509-E8AF-F3F5-D36A1E6E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6433" y="133235"/>
            <a:ext cx="595460" cy="365125"/>
          </a:xfrm>
        </p:spPr>
        <p:txBody>
          <a:bodyPr/>
          <a:lstStyle/>
          <a:p>
            <a:fld id="{14D2FE30-E638-4C99-87D3-0A6B985BB11F}" type="slidenum">
              <a:rPr lang="en-US" sz="18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fld>
            <a:endParaRPr lang="en-US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D128C-AFEE-EA3C-0CC7-11626E69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62" y="0"/>
            <a:ext cx="10330276" cy="63588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1AE722-7C4D-146E-CF05-2F1D9B2B33E6}"/>
              </a:ext>
            </a:extLst>
          </p:cNvPr>
          <p:cNvGrpSpPr/>
          <p:nvPr/>
        </p:nvGrpSpPr>
        <p:grpSpPr>
          <a:xfrm>
            <a:off x="688526" y="6494049"/>
            <a:ext cx="11077376" cy="285727"/>
            <a:chOff x="100697" y="6531371"/>
            <a:chExt cx="11077376" cy="28572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27590D-BBA3-8E58-F191-C3CA412B8C5A}"/>
                </a:ext>
              </a:extLst>
            </p:cNvPr>
            <p:cNvSpPr txBox="1"/>
            <p:nvPr/>
          </p:nvSpPr>
          <p:spPr>
            <a:xfrm>
              <a:off x="100697" y="6540099"/>
              <a:ext cx="8348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Md Tamjidul Hoque, Professor of Computer Science, University of New Orleans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516-3897-3873-347C-1DB454D55296}"/>
                </a:ext>
              </a:extLst>
            </p:cNvPr>
            <p:cNvSpPr txBox="1"/>
            <p:nvPr/>
          </p:nvSpPr>
          <p:spPr>
            <a:xfrm>
              <a:off x="9199984" y="6531371"/>
              <a:ext cx="19780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Email: thoque@uno.edu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9808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56</Words>
  <Application>Microsoft Office PowerPoint</Application>
  <PresentationFormat>Widescreen</PresentationFormat>
  <Paragraphs>13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ADLaM Display</vt:lpstr>
      <vt:lpstr>Arial</vt:lpstr>
      <vt:lpstr>Calibri</vt:lpstr>
      <vt:lpstr>Calibri Light</vt:lpstr>
      <vt:lpstr>Times New Roman</vt:lpstr>
      <vt:lpstr>Office Theme</vt:lpstr>
      <vt:lpstr>AI as a Bridge from Data to Discovery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as a Bridge from Data to Discovery</dc:title>
  <dc:creator>Md Tamjidul Hoque</dc:creator>
  <cp:lastModifiedBy>Md Tamjidul Hoque</cp:lastModifiedBy>
  <cp:revision>18</cp:revision>
  <dcterms:created xsi:type="dcterms:W3CDTF">2026-06-09T14:10:49Z</dcterms:created>
  <dcterms:modified xsi:type="dcterms:W3CDTF">2026-06-10T01:32:49Z</dcterms:modified>
</cp:coreProperties>
</file>